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57AE5-9EA4-4758-BE88-A3D74118D2E7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F6BC-6D8A-433A-8226-DD26AB5D830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400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-sfera.hr/dodatni-digitalni-sadrzaji/bb87394f-b7a0-4954-b6f4-902ebb0fa16a/assets/video/nc2_t6_ubrzanje_otkriva_silu_-_ubrzanje_i_sila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bb87394f-b7a0-4954-b6f4-902ebb0fa16a/assets/video/nc2_t6_ubrzanje_otkriva_silu_-_ubrzanje_i_sila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.glogster.com/glog/temeljni-zakon-gibanja/37l9nj3st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Gadugi" panose="020B0502040204020203" pitchFamily="34" charset="0"/>
              </a:rPr>
              <a:t>Gibanje i sila 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latin typeface="Gadugi" panose="020B0502040204020203" pitchFamily="34" charset="0"/>
              </a:rPr>
              <a:t>GIBANJA</a:t>
            </a:r>
            <a:endParaRPr lang="hr-HR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6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3504" y="789146"/>
            <a:ext cx="10515600" cy="80191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Ubrzanje otkriva silu </a:t>
            </a:r>
            <a:endParaRPr lang="hr-HR" sz="36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0416" y="1913252"/>
            <a:ext cx="4097274" cy="209922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03504" y="1913252"/>
            <a:ext cx="7296912" cy="195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Gadugi" panose="020B0502040204020203" pitchFamily="34" charset="0"/>
              </a:rPr>
              <a:t>Postavite kolica  tako da miruju na stolu.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Gadugi" panose="020B0502040204020203" pitchFamily="34" charset="0"/>
              </a:rPr>
              <a:t>Koje sile djeluju na kolica?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Gadugi" panose="020B0502040204020203" pitchFamily="34" charset="0"/>
              </a:rPr>
              <a:t>Kolika je njihova rezultanta? </a:t>
            </a:r>
            <a:endParaRPr lang="hr-HR" sz="2800" dirty="0">
              <a:latin typeface="Gadugi" panose="020B0502040204020203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03504" y="4718304"/>
            <a:ext cx="1102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atin typeface="Gadugi" panose="020B0502040204020203" pitchFamily="34" charset="0"/>
              </a:rPr>
              <a:t>Ako je rezultanta sila jednaka nuli tijelo se giba jednoliko </a:t>
            </a:r>
          </a:p>
          <a:p>
            <a:pPr algn="ctr"/>
            <a:r>
              <a:rPr lang="hr-HR" sz="2800" b="1" dirty="0" smtClean="0">
                <a:latin typeface="Gadugi" panose="020B0502040204020203" pitchFamily="34" charset="0"/>
              </a:rPr>
              <a:t>duž pravca ili miruje. </a:t>
            </a:r>
            <a:endParaRPr lang="hr-HR" sz="2800" b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49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</a:t>
            </a:r>
            <a:r>
              <a:rPr lang="hr-HR" dirty="0" err="1" smtClean="0"/>
              <a:t>Newtonov</a:t>
            </a:r>
            <a:r>
              <a:rPr lang="hr-HR" dirty="0" smtClean="0"/>
              <a:t> zakon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91872"/>
            <a:ext cx="613818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 smtClean="0"/>
              <a:t>Svako tijelo ostaje u stanju mirovanja ili jednoliko gibanja duž pravca ako na njega ne djeluje vanjska sila. 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774" y="1927639"/>
            <a:ext cx="4522191" cy="257873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873710" y="4506374"/>
            <a:ext cx="3416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latin typeface="Gadugi" panose="020B0502040204020203" pitchFamily="34" charset="0"/>
              </a:rPr>
              <a:t>Isaac Newton (1642. – 1727.)</a:t>
            </a:r>
          </a:p>
        </p:txBody>
      </p:sp>
    </p:spTree>
    <p:extLst>
      <p:ext uri="{BB962C8B-B14F-4D97-AF65-F5344CB8AC3E}">
        <p14:creationId xmlns:p14="http://schemas.microsoft.com/office/powerpoint/2010/main" xmlns="" val="11541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 smtClean="0"/>
              <a:t>Udarite li jednakim silama odbojkašku i nogometnu loptu dvostruko veće mase, hoće li njihova ubrzanja biti jednaka?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 smtClean="0"/>
              <a:t>Istražit ćemo kako akceleracija ovisi o sili i masi tijela?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669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867" y="377666"/>
            <a:ext cx="10515600" cy="113836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Ovisnost akceleracije o sili </a:t>
            </a:r>
            <a:endParaRPr lang="hr-HR" sz="3600" dirty="0"/>
          </a:p>
        </p:txBody>
      </p:sp>
      <p:pic>
        <p:nvPicPr>
          <p:cNvPr id="4" name="Picture 2" descr="C:\Users\Hp\Downloads\clapperboard-311792_1280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2258" y="964430"/>
            <a:ext cx="1026417" cy="110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715073" y="2227198"/>
            <a:ext cx="1200785" cy="6091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418" y="2321291"/>
            <a:ext cx="4524375" cy="214312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99866" y="1516026"/>
            <a:ext cx="845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Gadugi" panose="020B0502040204020203" pitchFamily="34" charset="0"/>
              </a:rPr>
              <a:t>Kako se akceleracija mijenja s povećanjem sile? </a:t>
            </a:r>
            <a:endParaRPr lang="hr-HR" sz="2800" dirty="0">
              <a:latin typeface="Gadugi" panose="020B0502040204020203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99866" y="4987636"/>
            <a:ext cx="9161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Gadugi" panose="020B0502040204020203" pitchFamily="34" charset="0"/>
              </a:rPr>
              <a:t>Uz stalnu masu, akceleracija je to veća što je veća sila koja djeluje na tijelo. </a:t>
            </a:r>
            <a:endParaRPr lang="hr-HR" sz="2800" dirty="0">
              <a:latin typeface="Gadugi" panose="020B0502040204020203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7259782" y="3269673"/>
            <a:ext cx="223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i="1" dirty="0" smtClean="0">
                <a:latin typeface="Gadugi" panose="020B0502040204020203" pitchFamily="34" charset="0"/>
              </a:rPr>
              <a:t>a </a:t>
            </a:r>
            <a:r>
              <a:rPr lang="hr-HR" sz="3600" dirty="0" smtClean="0">
                <a:latin typeface="Gadugi" panose="020B0502040204020203" pitchFamily="34" charset="0"/>
              </a:rPr>
              <a:t>  ̴ </a:t>
            </a:r>
            <a:r>
              <a:rPr lang="hr-HR" sz="3600" i="1" dirty="0" smtClean="0">
                <a:latin typeface="Gadugi" panose="020B0502040204020203" pitchFamily="34" charset="0"/>
              </a:rPr>
              <a:t>F</a:t>
            </a:r>
            <a:endParaRPr lang="hr-HR" sz="3600" i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3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23386"/>
            <a:ext cx="10203873" cy="107110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Ovisnost akceleracije o masi 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6019" y="1592192"/>
            <a:ext cx="8250381" cy="33783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Kako se akceleracija mijenja s povećanjem mase?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478413"/>
            <a:ext cx="4505325" cy="222885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259782" y="3269673"/>
            <a:ext cx="223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i="1" dirty="0" smtClean="0">
                <a:latin typeface="Gadugi" panose="020B0502040204020203" pitchFamily="34" charset="0"/>
              </a:rPr>
              <a:t>a </a:t>
            </a:r>
            <a:r>
              <a:rPr lang="hr-HR" sz="3600" dirty="0" smtClean="0">
                <a:latin typeface="Gadugi" panose="020B0502040204020203" pitchFamily="34" charset="0"/>
              </a:rPr>
              <a:t>  ̴ 1/</a:t>
            </a:r>
            <a:r>
              <a:rPr lang="hr-HR" sz="3600" i="1" dirty="0">
                <a:latin typeface="Gadugi" panose="020B0502040204020203" pitchFamily="34" charset="0"/>
              </a:rPr>
              <a:t>m</a:t>
            </a:r>
          </a:p>
        </p:txBody>
      </p:sp>
      <p:pic>
        <p:nvPicPr>
          <p:cNvPr id="6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5642" y="850713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5"/>
          <a:stretch>
            <a:fillRect/>
          </a:stretch>
        </p:blipFill>
        <p:spPr>
          <a:xfrm>
            <a:off x="10544437" y="2037891"/>
            <a:ext cx="1200785" cy="60919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046019" y="5233812"/>
            <a:ext cx="954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Gadugi" panose="020B0502040204020203" pitchFamily="34" charset="0"/>
              </a:rPr>
              <a:t>Uz stalnu silu akceleracija je manja što je veća masa kolica. </a:t>
            </a:r>
            <a:endParaRPr lang="hr-HR" sz="28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9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2. </a:t>
            </a:r>
            <a:r>
              <a:rPr lang="hr-HR" sz="3600" dirty="0" err="1" smtClean="0"/>
              <a:t>Newtonov</a:t>
            </a:r>
            <a:r>
              <a:rPr lang="hr-HR" sz="3600" dirty="0" smtClean="0"/>
              <a:t> zakon 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 smtClean="0"/>
              <a:t>Akceleracija tijela posljedica je djelovanja jednog tijela na drugo silom i jednaka je količniku sile </a:t>
            </a:r>
            <a:r>
              <a:rPr lang="hr-HR" b="1" i="1" dirty="0" smtClean="0"/>
              <a:t>F </a:t>
            </a:r>
            <a:r>
              <a:rPr lang="hr-HR" dirty="0" smtClean="0"/>
              <a:t> i mase tijela </a:t>
            </a:r>
            <a:r>
              <a:rPr lang="hr-HR" b="1" i="1" dirty="0" smtClean="0"/>
              <a:t>m</a:t>
            </a:r>
            <a:r>
              <a:rPr lang="hr-HR" dirty="0" smtClean="0"/>
              <a:t>.</a:t>
            </a:r>
            <a:endParaRPr lang="hr-HR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6447108"/>
              </p:ext>
            </p:extLst>
          </p:nvPr>
        </p:nvGraphicFramePr>
        <p:xfrm>
          <a:off x="3064333" y="3127319"/>
          <a:ext cx="1632357" cy="1531595"/>
        </p:xfrm>
        <a:graphic>
          <a:graphicData uri="http://schemas.openxmlformats.org/presentationml/2006/ole">
            <p:oleObj spid="_x0000_s1030" name="Equation" r:id="rId3" imgW="418918" imgH="393529" progId="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5265054"/>
              </p:ext>
            </p:extLst>
          </p:nvPr>
        </p:nvGraphicFramePr>
        <p:xfrm>
          <a:off x="6011863" y="3527425"/>
          <a:ext cx="2605087" cy="809625"/>
        </p:xfrm>
        <a:graphic>
          <a:graphicData uri="http://schemas.openxmlformats.org/presentationml/2006/ole">
            <p:oleObj spid="_x0000_s1031" name="Jednadžba" r:id="rId4" imgW="583920" imgH="177480" progId="">
              <p:embed/>
            </p:oleObj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1177636" y="4876800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Gadugi" panose="020B0502040204020203" pitchFamily="34" charset="0"/>
              </a:rPr>
              <a:t>Sila koja ubrzava ili usporava tijelo jednaka je umnošku mase i akceleracije tijela. </a:t>
            </a:r>
            <a:endParaRPr lang="hr-HR" sz="28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2355" y="1869289"/>
            <a:ext cx="5552221" cy="4099855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01781" y="751544"/>
            <a:ext cx="11679382" cy="1325563"/>
          </a:xfrm>
        </p:spPr>
        <p:txBody>
          <a:bodyPr>
            <a:noAutofit/>
          </a:bodyPr>
          <a:lstStyle/>
          <a:p>
            <a:pPr algn="ctr"/>
            <a:r>
              <a:rPr lang="hr-HR" sz="2800" dirty="0"/>
              <a:t>Klikom na interaktivnu umnu mapu ponovite ključne pojmove i provjerite znanje </a:t>
            </a:r>
          </a:p>
        </p:txBody>
      </p:sp>
    </p:spTree>
    <p:extLst>
      <p:ext uri="{BB962C8B-B14F-4D97-AF65-F5344CB8AC3E}">
        <p14:creationId xmlns:p14="http://schemas.microsoft.com/office/powerpoint/2010/main" xmlns="" val="37096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211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Tema sustava Office</vt:lpstr>
      <vt:lpstr>Equation</vt:lpstr>
      <vt:lpstr>Jednadžba</vt:lpstr>
      <vt:lpstr>Gibanje i sila  </vt:lpstr>
      <vt:lpstr>Ubrzanje otkriva silu </vt:lpstr>
      <vt:lpstr>1. Newtonov zakon </vt:lpstr>
      <vt:lpstr>Slide 4</vt:lpstr>
      <vt:lpstr>Ovisnost akceleracije o sili </vt:lpstr>
      <vt:lpstr>Ovisnost akceleracije o masi </vt:lpstr>
      <vt:lpstr>2. Newtonov zakon 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se brzo gibamo</dc:title>
  <dc:creator>Učitelj</dc:creator>
  <cp:lastModifiedBy>sk-iloncarek</cp:lastModifiedBy>
  <cp:revision>22</cp:revision>
  <dcterms:modified xsi:type="dcterms:W3CDTF">2021-02-08T09:28:06Z</dcterms:modified>
</cp:coreProperties>
</file>